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7" r:id="rId2"/>
    <p:sldId id="261" r:id="rId3"/>
    <p:sldId id="260" r:id="rId4"/>
    <p:sldId id="266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37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7662AC-75B4-4EBF-BDFB-33A25F1E978A}" type="datetimeFigureOut">
              <a:rPr lang="en-US" smtClean="0"/>
              <a:t>2/9/2017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5E1635-9730-4CF0-95B2-3B5F48EE262C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DAE7B-BF71-4083-BC5B-70F80748EBA1}" type="datetimeFigureOut">
              <a:rPr lang="en-US" smtClean="0"/>
              <a:t>2/9/2017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BB120-E59B-480D-9A36-30BE6DA4DC4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DAE7B-BF71-4083-BC5B-70F80748EBA1}" type="datetimeFigureOut">
              <a:rPr lang="en-US" smtClean="0"/>
              <a:t>2/9/2017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BB120-E59B-480D-9A36-30BE6DA4DC4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DAE7B-BF71-4083-BC5B-70F80748EBA1}" type="datetimeFigureOut">
              <a:rPr lang="en-US" smtClean="0"/>
              <a:t>2/9/2017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BB120-E59B-480D-9A36-30BE6DA4DC4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DAE7B-BF71-4083-BC5B-70F80748EBA1}" type="datetimeFigureOut">
              <a:rPr lang="en-US" smtClean="0"/>
              <a:t>2/9/2017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BB120-E59B-480D-9A36-30BE6DA4DC4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DAE7B-BF71-4083-BC5B-70F80748EBA1}" type="datetimeFigureOut">
              <a:rPr lang="en-US" smtClean="0"/>
              <a:t>2/9/2017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BB120-E59B-480D-9A36-30BE6DA4DC4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DAE7B-BF71-4083-BC5B-70F80748EBA1}" type="datetimeFigureOut">
              <a:rPr lang="en-US" smtClean="0"/>
              <a:t>2/9/2017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BB120-E59B-480D-9A36-30BE6DA4DC4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DAE7B-BF71-4083-BC5B-70F80748EBA1}" type="datetimeFigureOut">
              <a:rPr lang="en-US" smtClean="0"/>
              <a:t>2/9/2017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BB120-E59B-480D-9A36-30BE6DA4DC4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DAE7B-BF71-4083-BC5B-70F80748EBA1}" type="datetimeFigureOut">
              <a:rPr lang="en-US" smtClean="0"/>
              <a:t>2/9/2017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BB120-E59B-480D-9A36-30BE6DA4DC4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DAE7B-BF71-4083-BC5B-70F80748EBA1}" type="datetimeFigureOut">
              <a:rPr lang="en-US" smtClean="0"/>
              <a:t>2/9/2017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BB120-E59B-480D-9A36-30BE6DA4DC4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DAE7B-BF71-4083-BC5B-70F80748EBA1}" type="datetimeFigureOut">
              <a:rPr lang="en-US" smtClean="0"/>
              <a:t>2/9/2017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BB120-E59B-480D-9A36-30BE6DA4DC4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DAE7B-BF71-4083-BC5B-70F80748EBA1}" type="datetimeFigureOut">
              <a:rPr lang="en-US" smtClean="0"/>
              <a:t>2/9/2017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BB120-E59B-480D-9A36-30BE6DA4DC4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8DAE7B-BF71-4083-BC5B-70F80748EBA1}" type="datetimeFigureOut">
              <a:rPr lang="en-US" smtClean="0"/>
              <a:t>2/9/2017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5BB120-E59B-480D-9A36-30BE6DA4DC43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131015Hinh-nen-popowerpoint-tham-co-xanh-muot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990600" y="304800"/>
            <a:ext cx="7286676" cy="2182954"/>
          </a:xfrm>
          <a:prstGeom prst="rect">
            <a:avLst/>
          </a:prstGeom>
        </p:spPr>
        <p:txBody>
          <a:bodyPr wrap="square">
            <a:prstTxWarp prst="textDeflate">
              <a:avLst/>
            </a:prstTxWarp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kern="10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/>
                <a:cs typeface="Times New Roman"/>
              </a:rPr>
              <a:t>Nhiệt</a:t>
            </a:r>
            <a:r>
              <a:rPr lang="en-US" sz="5400" b="1" kern="10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5400" b="1" kern="10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/>
                <a:cs typeface="Times New Roman"/>
              </a:rPr>
              <a:t>liệt</a:t>
            </a:r>
            <a:r>
              <a:rPr lang="en-US" sz="5400" b="1" kern="10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5400" b="1" kern="10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/>
                <a:cs typeface="Times New Roman"/>
              </a:rPr>
              <a:t>chào</a:t>
            </a:r>
            <a:r>
              <a:rPr lang="en-US" sz="5400" b="1" kern="10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5400" b="1" kern="10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/>
                <a:cs typeface="Times New Roman"/>
              </a:rPr>
              <a:t>mừng</a:t>
            </a:r>
            <a:r>
              <a:rPr lang="en-US" sz="5400" b="1" kern="10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5400" b="1" kern="10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/>
                <a:cs typeface="Times New Roman"/>
              </a:rPr>
              <a:t>các</a:t>
            </a:r>
            <a:r>
              <a:rPr lang="en-US" sz="5400" b="1" kern="10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5400" b="1" kern="10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/>
                <a:cs typeface="Times New Roman"/>
              </a:rPr>
              <a:t>thầy</a:t>
            </a:r>
            <a:r>
              <a:rPr lang="en-US" sz="5400" b="1" kern="10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5400" b="1" kern="10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/>
                <a:cs typeface="Times New Roman"/>
              </a:rPr>
              <a:t>cô</a:t>
            </a:r>
            <a:r>
              <a:rPr lang="en-US" sz="5400" b="1" kern="10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5400" b="1" kern="10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/>
                <a:cs typeface="Times New Roman"/>
              </a:rPr>
              <a:t>giáo</a:t>
            </a:r>
            <a:r>
              <a:rPr lang="en-US" sz="5400" b="1" kern="10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/>
                <a:cs typeface="Times New Roman"/>
              </a:rPr>
              <a:t>!</a:t>
            </a:r>
            <a:endParaRPr lang="en-US" sz="5400" b="1" kern="10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752600" y="2286000"/>
            <a:ext cx="602935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 smtClean="0">
                <a:solidFill>
                  <a:srgbClr val="FF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TẬP LÀM VĂN LỚP 5</a:t>
            </a:r>
            <a:endParaRPr lang="vi-VN" sz="5400" b="1" dirty="0">
              <a:solidFill>
                <a:srgbClr val="FF3399"/>
              </a:solidFill>
              <a:latin typeface="+mj-lt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09600" y="3429000"/>
            <a:ext cx="79248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dirty="0" smtClean="0">
                <a:solidFill>
                  <a:schemeClr val="tx2"/>
                </a:solidFill>
              </a:rPr>
              <a:t>ÔN TẬP VĂN KỂ CHUYỆN</a:t>
            </a:r>
            <a:endParaRPr lang="en-US" sz="6000" b="1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>
    <p:sndAc>
      <p:stSnd>
        <p:snd r:embed="rId2" name="applause.wav" builtIn="1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inh-nen-giang-sinh15jpg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Cloud 5"/>
          <p:cNvSpPr/>
          <p:nvPr/>
        </p:nvSpPr>
        <p:spPr>
          <a:xfrm>
            <a:off x="1600200" y="381000"/>
            <a:ext cx="6858000" cy="3429000"/>
          </a:xfrm>
          <a:prstGeom prst="cloud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457200" indent="-457200" algn="just">
              <a:lnSpc>
                <a:spcPct val="150000"/>
              </a:lnSpc>
              <a:buAutoNum type="alphaLcPeriod"/>
            </a:pPr>
            <a:r>
              <a:rPr lang="en-US" sz="2400" b="1" i="1" dirty="0" err="1" smtClean="0">
                <a:solidFill>
                  <a:srgbClr val="FF0000"/>
                </a:solidFill>
              </a:rPr>
              <a:t>Thế</a:t>
            </a:r>
            <a:r>
              <a:rPr lang="en-US" sz="2400" b="1" i="1" dirty="0" smtClean="0">
                <a:solidFill>
                  <a:srgbClr val="FF0000"/>
                </a:solidFill>
              </a:rPr>
              <a:t> </a:t>
            </a:r>
            <a:r>
              <a:rPr lang="en-US" sz="2400" b="1" i="1" dirty="0" err="1" smtClean="0">
                <a:solidFill>
                  <a:srgbClr val="FF0000"/>
                </a:solidFill>
              </a:rPr>
              <a:t>nào</a:t>
            </a:r>
            <a:r>
              <a:rPr lang="en-US" sz="2400" b="1" i="1" dirty="0" smtClean="0">
                <a:solidFill>
                  <a:srgbClr val="FF0000"/>
                </a:solidFill>
              </a:rPr>
              <a:t> </a:t>
            </a:r>
            <a:r>
              <a:rPr lang="en-US" sz="2400" b="1" i="1" dirty="0" err="1" smtClean="0">
                <a:solidFill>
                  <a:srgbClr val="FF0000"/>
                </a:solidFill>
              </a:rPr>
              <a:t>là</a:t>
            </a:r>
            <a:r>
              <a:rPr lang="en-US" sz="2400" b="1" i="1" dirty="0" smtClean="0">
                <a:solidFill>
                  <a:srgbClr val="FF0000"/>
                </a:solidFill>
              </a:rPr>
              <a:t> </a:t>
            </a:r>
            <a:r>
              <a:rPr lang="en-US" sz="2400" b="1" i="1" dirty="0" err="1" smtClean="0">
                <a:solidFill>
                  <a:srgbClr val="FF0000"/>
                </a:solidFill>
              </a:rPr>
              <a:t>kể</a:t>
            </a:r>
            <a:r>
              <a:rPr lang="en-US" sz="2400" b="1" i="1" dirty="0" smtClean="0">
                <a:solidFill>
                  <a:srgbClr val="FF0000"/>
                </a:solidFill>
              </a:rPr>
              <a:t> </a:t>
            </a:r>
            <a:r>
              <a:rPr lang="en-US" sz="2400" b="1" i="1" dirty="0" err="1" smtClean="0">
                <a:solidFill>
                  <a:srgbClr val="FF0000"/>
                </a:solidFill>
              </a:rPr>
              <a:t>chuyện</a:t>
            </a:r>
            <a:r>
              <a:rPr lang="en-US" sz="2400" b="1" i="1" dirty="0" smtClean="0">
                <a:solidFill>
                  <a:srgbClr val="FF0000"/>
                </a:solidFill>
              </a:rPr>
              <a:t>?</a:t>
            </a:r>
          </a:p>
          <a:p>
            <a:pPr marL="457200" indent="-457200" algn="just">
              <a:lnSpc>
                <a:spcPct val="150000"/>
              </a:lnSpc>
              <a:buAutoNum type="alphaLcPeriod"/>
            </a:pPr>
            <a:r>
              <a:rPr lang="en-US" sz="2400" b="1" i="1" dirty="0" err="1" smtClean="0">
                <a:solidFill>
                  <a:srgbClr val="FF0000"/>
                </a:solidFill>
              </a:rPr>
              <a:t>Tính</a:t>
            </a:r>
            <a:r>
              <a:rPr lang="en-US" sz="2400" b="1" i="1" dirty="0" smtClean="0">
                <a:solidFill>
                  <a:srgbClr val="FF0000"/>
                </a:solidFill>
              </a:rPr>
              <a:t> </a:t>
            </a:r>
            <a:r>
              <a:rPr lang="en-US" sz="2400" b="1" i="1" dirty="0" err="1" smtClean="0">
                <a:solidFill>
                  <a:srgbClr val="FF0000"/>
                </a:solidFill>
              </a:rPr>
              <a:t>cách</a:t>
            </a:r>
            <a:r>
              <a:rPr lang="en-US" sz="2400" b="1" i="1" dirty="0" smtClean="0">
                <a:solidFill>
                  <a:srgbClr val="FF0000"/>
                </a:solidFill>
              </a:rPr>
              <a:t> </a:t>
            </a:r>
            <a:r>
              <a:rPr lang="en-US" sz="2400" b="1" i="1" dirty="0" err="1" smtClean="0">
                <a:solidFill>
                  <a:srgbClr val="FF0000"/>
                </a:solidFill>
              </a:rPr>
              <a:t>nhân</a:t>
            </a:r>
            <a:r>
              <a:rPr lang="en-US" sz="2400" b="1" i="1" dirty="0" smtClean="0">
                <a:solidFill>
                  <a:srgbClr val="FF0000"/>
                </a:solidFill>
              </a:rPr>
              <a:t> </a:t>
            </a:r>
            <a:r>
              <a:rPr lang="en-US" sz="2400" b="1" i="1" dirty="0" err="1" smtClean="0">
                <a:solidFill>
                  <a:srgbClr val="FF0000"/>
                </a:solidFill>
              </a:rPr>
              <a:t>vật</a:t>
            </a:r>
            <a:r>
              <a:rPr lang="en-US" sz="2400" b="1" i="1" dirty="0" smtClean="0">
                <a:solidFill>
                  <a:srgbClr val="FF0000"/>
                </a:solidFill>
              </a:rPr>
              <a:t> </a:t>
            </a:r>
            <a:r>
              <a:rPr lang="en-US" sz="2400" b="1" i="1" dirty="0" err="1" smtClean="0">
                <a:solidFill>
                  <a:srgbClr val="FF0000"/>
                </a:solidFill>
              </a:rPr>
              <a:t>được</a:t>
            </a:r>
            <a:r>
              <a:rPr lang="en-US" sz="2400" b="1" i="1" dirty="0" smtClean="0">
                <a:solidFill>
                  <a:srgbClr val="FF0000"/>
                </a:solidFill>
              </a:rPr>
              <a:t> </a:t>
            </a:r>
            <a:r>
              <a:rPr lang="en-US" sz="2400" b="1" i="1" dirty="0" err="1" smtClean="0">
                <a:solidFill>
                  <a:srgbClr val="FF0000"/>
                </a:solidFill>
              </a:rPr>
              <a:t>thể</a:t>
            </a:r>
            <a:r>
              <a:rPr lang="en-US" sz="2400" b="1" i="1" dirty="0" smtClean="0">
                <a:solidFill>
                  <a:srgbClr val="FF0000"/>
                </a:solidFill>
              </a:rPr>
              <a:t> </a:t>
            </a:r>
            <a:r>
              <a:rPr lang="en-US" sz="2400" b="1" i="1" dirty="0" err="1" smtClean="0">
                <a:solidFill>
                  <a:srgbClr val="FF0000"/>
                </a:solidFill>
              </a:rPr>
              <a:t>hiện</a:t>
            </a:r>
            <a:r>
              <a:rPr lang="en-US" sz="2400" b="1" i="1" dirty="0" smtClean="0">
                <a:solidFill>
                  <a:srgbClr val="FF0000"/>
                </a:solidFill>
              </a:rPr>
              <a:t> qua </a:t>
            </a:r>
            <a:r>
              <a:rPr lang="en-US" sz="2400" b="1" i="1" dirty="0" err="1" smtClean="0">
                <a:solidFill>
                  <a:srgbClr val="FF0000"/>
                </a:solidFill>
              </a:rPr>
              <a:t>những</a:t>
            </a:r>
            <a:r>
              <a:rPr lang="en-US" sz="2400" b="1" i="1" dirty="0" smtClean="0">
                <a:solidFill>
                  <a:srgbClr val="FF0000"/>
                </a:solidFill>
              </a:rPr>
              <a:t> </a:t>
            </a:r>
            <a:r>
              <a:rPr lang="en-US" sz="2400" b="1" i="1" dirty="0" err="1" smtClean="0">
                <a:solidFill>
                  <a:srgbClr val="FF0000"/>
                </a:solidFill>
              </a:rPr>
              <a:t>mặt</a:t>
            </a:r>
            <a:r>
              <a:rPr lang="en-US" sz="2400" b="1" i="1" dirty="0" smtClean="0">
                <a:solidFill>
                  <a:srgbClr val="FF0000"/>
                </a:solidFill>
              </a:rPr>
              <a:t> </a:t>
            </a:r>
            <a:r>
              <a:rPr lang="en-US" sz="2400" b="1" i="1" dirty="0" err="1" smtClean="0">
                <a:solidFill>
                  <a:srgbClr val="FF0000"/>
                </a:solidFill>
              </a:rPr>
              <a:t>nào</a:t>
            </a:r>
            <a:r>
              <a:rPr lang="en-US" sz="2400" b="1" i="1" dirty="0" smtClean="0">
                <a:solidFill>
                  <a:srgbClr val="FF0000"/>
                </a:solidFill>
              </a:rPr>
              <a:t>?</a:t>
            </a:r>
          </a:p>
          <a:p>
            <a:pPr marL="457200" indent="-457200" algn="just">
              <a:lnSpc>
                <a:spcPct val="150000"/>
              </a:lnSpc>
              <a:buAutoNum type="alphaLcPeriod"/>
            </a:pPr>
            <a:r>
              <a:rPr lang="en-US" sz="2400" b="1" i="1" dirty="0" err="1" smtClean="0">
                <a:solidFill>
                  <a:srgbClr val="FF0000"/>
                </a:solidFill>
              </a:rPr>
              <a:t>Bài</a:t>
            </a:r>
            <a:r>
              <a:rPr lang="en-US" sz="2400" b="1" i="1" dirty="0" smtClean="0">
                <a:solidFill>
                  <a:srgbClr val="FF0000"/>
                </a:solidFill>
              </a:rPr>
              <a:t> </a:t>
            </a:r>
            <a:r>
              <a:rPr lang="en-US" sz="2400" b="1" i="1" dirty="0" err="1" smtClean="0">
                <a:solidFill>
                  <a:srgbClr val="FF0000"/>
                </a:solidFill>
              </a:rPr>
              <a:t>văn</a:t>
            </a:r>
            <a:r>
              <a:rPr lang="en-US" sz="2400" b="1" i="1" dirty="0" smtClean="0">
                <a:solidFill>
                  <a:srgbClr val="FF0000"/>
                </a:solidFill>
              </a:rPr>
              <a:t> </a:t>
            </a:r>
            <a:r>
              <a:rPr lang="en-US" sz="2400" b="1" i="1" dirty="0" err="1" smtClean="0">
                <a:solidFill>
                  <a:srgbClr val="FF0000"/>
                </a:solidFill>
              </a:rPr>
              <a:t>kể</a:t>
            </a:r>
            <a:r>
              <a:rPr lang="en-US" sz="2400" b="1" i="1" dirty="0" smtClean="0">
                <a:solidFill>
                  <a:srgbClr val="FF0000"/>
                </a:solidFill>
              </a:rPr>
              <a:t> </a:t>
            </a:r>
            <a:r>
              <a:rPr lang="en-US" sz="2400" b="1" i="1" dirty="0" err="1" smtClean="0">
                <a:solidFill>
                  <a:srgbClr val="FF0000"/>
                </a:solidFill>
              </a:rPr>
              <a:t>chuyện</a:t>
            </a:r>
            <a:r>
              <a:rPr lang="en-US" sz="2400" b="1" i="1" dirty="0" smtClean="0">
                <a:solidFill>
                  <a:srgbClr val="FF0000"/>
                </a:solidFill>
              </a:rPr>
              <a:t> </a:t>
            </a:r>
            <a:r>
              <a:rPr lang="en-US" sz="2400" b="1" i="1" dirty="0" err="1" smtClean="0">
                <a:solidFill>
                  <a:srgbClr val="FF0000"/>
                </a:solidFill>
              </a:rPr>
              <a:t>có</a:t>
            </a:r>
            <a:r>
              <a:rPr lang="en-US" sz="2400" b="1" i="1" dirty="0" smtClean="0">
                <a:solidFill>
                  <a:srgbClr val="FF0000"/>
                </a:solidFill>
              </a:rPr>
              <a:t> </a:t>
            </a:r>
            <a:r>
              <a:rPr lang="en-US" sz="2400" b="1" i="1" dirty="0" err="1" smtClean="0">
                <a:solidFill>
                  <a:srgbClr val="FF0000"/>
                </a:solidFill>
              </a:rPr>
              <a:t>cấu</a:t>
            </a:r>
            <a:r>
              <a:rPr lang="en-US" sz="2400" b="1" i="1" dirty="0" smtClean="0">
                <a:solidFill>
                  <a:srgbClr val="FF0000"/>
                </a:solidFill>
              </a:rPr>
              <a:t> </a:t>
            </a:r>
            <a:r>
              <a:rPr lang="en-US" sz="2400" b="1" i="1" dirty="0" err="1" smtClean="0">
                <a:solidFill>
                  <a:srgbClr val="FF0000"/>
                </a:solidFill>
              </a:rPr>
              <a:t>tạo</a:t>
            </a:r>
            <a:r>
              <a:rPr lang="en-US" sz="2400" b="1" i="1" dirty="0" smtClean="0">
                <a:solidFill>
                  <a:srgbClr val="FF0000"/>
                </a:solidFill>
              </a:rPr>
              <a:t> </a:t>
            </a:r>
            <a:r>
              <a:rPr lang="en-US" sz="2400" b="1" i="1" dirty="0" err="1" smtClean="0">
                <a:solidFill>
                  <a:srgbClr val="FF0000"/>
                </a:solidFill>
              </a:rPr>
              <a:t>như</a:t>
            </a:r>
            <a:r>
              <a:rPr lang="en-US" sz="2400" b="1" i="1" dirty="0" smtClean="0">
                <a:solidFill>
                  <a:srgbClr val="FF0000"/>
                </a:solidFill>
              </a:rPr>
              <a:t> </a:t>
            </a:r>
            <a:r>
              <a:rPr lang="en-US" sz="2400" b="1" i="1" dirty="0" err="1" smtClean="0">
                <a:solidFill>
                  <a:srgbClr val="FF0000"/>
                </a:solidFill>
              </a:rPr>
              <a:t>thế</a:t>
            </a:r>
            <a:r>
              <a:rPr lang="en-US" sz="2400" b="1" i="1" dirty="0" smtClean="0">
                <a:solidFill>
                  <a:srgbClr val="FF0000"/>
                </a:solidFill>
              </a:rPr>
              <a:t> </a:t>
            </a:r>
            <a:r>
              <a:rPr lang="en-US" sz="2400" b="1" i="1" dirty="0" err="1" smtClean="0">
                <a:solidFill>
                  <a:srgbClr val="FF0000"/>
                </a:solidFill>
              </a:rPr>
              <a:t>nào</a:t>
            </a:r>
            <a:r>
              <a:rPr lang="en-US" sz="2400" b="1" i="1" dirty="0" smtClean="0">
                <a:solidFill>
                  <a:srgbClr val="FF0000"/>
                </a:solidFill>
              </a:rPr>
              <a:t>?</a:t>
            </a:r>
            <a:endParaRPr lang="en-US" sz="2400" b="1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louds and house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Rounded Rectangle 5"/>
          <p:cNvSpPr/>
          <p:nvPr/>
        </p:nvSpPr>
        <p:spPr>
          <a:xfrm>
            <a:off x="3352800" y="457200"/>
            <a:ext cx="1981200" cy="1066800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/>
              <a:t>Văn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kể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chuyện</a:t>
            </a:r>
            <a:endParaRPr lang="en-US" sz="2800" b="1" dirty="0"/>
          </a:p>
        </p:txBody>
      </p:sp>
      <p:sp>
        <p:nvSpPr>
          <p:cNvPr id="7" name="Rounded Rectangle 6"/>
          <p:cNvSpPr/>
          <p:nvPr/>
        </p:nvSpPr>
        <p:spPr>
          <a:xfrm>
            <a:off x="228600" y="2286000"/>
            <a:ext cx="2514600" cy="39624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dirty="0" smtClean="0"/>
              <a:t>1. </a:t>
            </a:r>
            <a:r>
              <a:rPr lang="en-US" dirty="0" err="1" smtClean="0"/>
              <a:t>Kể</a:t>
            </a:r>
            <a:r>
              <a:rPr lang="en-US" dirty="0" smtClean="0"/>
              <a:t> </a:t>
            </a:r>
            <a:r>
              <a:rPr lang="en-US" dirty="0" err="1" smtClean="0"/>
              <a:t>chuyện</a:t>
            </a:r>
            <a:r>
              <a:rPr lang="en-US" dirty="0" smtClean="0"/>
              <a:t> </a:t>
            </a:r>
            <a:r>
              <a:rPr lang="en-US" dirty="0" err="1" smtClean="0"/>
              <a:t>là</a:t>
            </a:r>
            <a:r>
              <a:rPr lang="en-US" dirty="0" smtClean="0"/>
              <a:t> </a:t>
            </a:r>
            <a:r>
              <a:rPr lang="en-US" dirty="0" err="1" smtClean="0"/>
              <a:t>kể</a:t>
            </a:r>
            <a:r>
              <a:rPr lang="en-US" dirty="0" smtClean="0"/>
              <a:t> </a:t>
            </a:r>
            <a:r>
              <a:rPr lang="en-US" dirty="0" err="1" smtClean="0"/>
              <a:t>lại</a:t>
            </a:r>
            <a:r>
              <a:rPr lang="en-US" dirty="0" smtClean="0"/>
              <a:t> </a:t>
            </a:r>
            <a:r>
              <a:rPr lang="en-US" dirty="0" err="1" smtClean="0"/>
              <a:t>một</a:t>
            </a:r>
            <a:r>
              <a:rPr lang="en-US" dirty="0" smtClean="0"/>
              <a:t> </a:t>
            </a:r>
            <a:r>
              <a:rPr lang="en-US" dirty="0" err="1" smtClean="0"/>
              <a:t>chuỗi</a:t>
            </a:r>
            <a:r>
              <a:rPr lang="en-US" dirty="0"/>
              <a:t> </a:t>
            </a:r>
            <a:r>
              <a:rPr lang="en-US" dirty="0" err="1" smtClean="0"/>
              <a:t>sự</a:t>
            </a:r>
            <a:r>
              <a:rPr lang="en-US" dirty="0" smtClean="0"/>
              <a:t> </a:t>
            </a:r>
            <a:r>
              <a:rPr lang="en-US" dirty="0" err="1" smtClean="0"/>
              <a:t>việc</a:t>
            </a:r>
            <a:r>
              <a:rPr lang="en-US" dirty="0" smtClean="0"/>
              <a:t> </a:t>
            </a:r>
            <a:r>
              <a:rPr lang="en-US" dirty="0" err="1" smtClean="0"/>
              <a:t>có</a:t>
            </a:r>
            <a:r>
              <a:rPr lang="en-US" dirty="0" smtClean="0"/>
              <a:t> </a:t>
            </a:r>
            <a:r>
              <a:rPr lang="en-US" dirty="0" err="1" smtClean="0"/>
              <a:t>đầu</a:t>
            </a:r>
            <a:r>
              <a:rPr lang="en-US" dirty="0" smtClean="0"/>
              <a:t> </a:t>
            </a:r>
            <a:r>
              <a:rPr lang="en-US" dirty="0" err="1" smtClean="0"/>
              <a:t>có</a:t>
            </a:r>
            <a:r>
              <a:rPr lang="en-US" dirty="0" smtClean="0"/>
              <a:t> </a:t>
            </a:r>
            <a:r>
              <a:rPr lang="en-US" dirty="0" err="1" smtClean="0"/>
              <a:t>cuối</a:t>
            </a:r>
            <a:r>
              <a:rPr lang="en-US" dirty="0" smtClean="0"/>
              <a:t>, </a:t>
            </a:r>
            <a:r>
              <a:rPr lang="en-US" dirty="0" err="1" smtClean="0"/>
              <a:t>liên</a:t>
            </a:r>
            <a:r>
              <a:rPr lang="en-US" dirty="0" smtClean="0"/>
              <a:t> </a:t>
            </a:r>
            <a:r>
              <a:rPr lang="en-US" dirty="0" err="1" smtClean="0"/>
              <a:t>quan</a:t>
            </a:r>
            <a:r>
              <a:rPr lang="en-US" dirty="0" smtClean="0"/>
              <a:t> </a:t>
            </a:r>
            <a:r>
              <a:rPr lang="en-US" dirty="0" err="1" smtClean="0"/>
              <a:t>đến</a:t>
            </a:r>
            <a:r>
              <a:rPr lang="en-US" dirty="0" smtClean="0"/>
              <a:t> </a:t>
            </a:r>
            <a:r>
              <a:rPr lang="en-US" dirty="0" err="1" smtClean="0"/>
              <a:t>một</a:t>
            </a:r>
            <a:r>
              <a:rPr lang="en-US" dirty="0" smtClean="0"/>
              <a:t> hay </a:t>
            </a:r>
            <a:r>
              <a:rPr lang="en-US" dirty="0" err="1" smtClean="0"/>
              <a:t>một</a:t>
            </a:r>
            <a:r>
              <a:rPr lang="en-US" dirty="0" smtClean="0"/>
              <a:t> </a:t>
            </a:r>
            <a:r>
              <a:rPr lang="en-US" dirty="0" err="1" smtClean="0"/>
              <a:t>số</a:t>
            </a:r>
            <a:r>
              <a:rPr lang="en-US" dirty="0" smtClean="0"/>
              <a:t> </a:t>
            </a:r>
            <a:r>
              <a:rPr lang="en-US" dirty="0" err="1" smtClean="0"/>
              <a:t>nhân</a:t>
            </a:r>
            <a:r>
              <a:rPr lang="en-US" dirty="0" smtClean="0"/>
              <a:t> </a:t>
            </a:r>
            <a:r>
              <a:rPr lang="en-US" dirty="0" err="1" smtClean="0"/>
              <a:t>vật</a:t>
            </a:r>
            <a:r>
              <a:rPr lang="en-US" dirty="0" smtClean="0"/>
              <a:t>. </a:t>
            </a:r>
            <a:r>
              <a:rPr lang="en-US" dirty="0" err="1" smtClean="0"/>
              <a:t>Mỗi</a:t>
            </a:r>
            <a:r>
              <a:rPr lang="en-US" dirty="0" smtClean="0"/>
              <a:t> </a:t>
            </a:r>
            <a:r>
              <a:rPr lang="en-US" dirty="0" err="1" smtClean="0"/>
              <a:t>câu</a:t>
            </a:r>
            <a:r>
              <a:rPr lang="en-US" dirty="0" smtClean="0"/>
              <a:t> </a:t>
            </a:r>
            <a:r>
              <a:rPr lang="en-US" dirty="0" err="1" smtClean="0"/>
              <a:t>chuyện</a:t>
            </a:r>
            <a:r>
              <a:rPr lang="en-US" dirty="0" smtClean="0"/>
              <a:t> </a:t>
            </a:r>
            <a:r>
              <a:rPr lang="en-US" dirty="0" err="1" smtClean="0"/>
              <a:t>đều</a:t>
            </a:r>
            <a:r>
              <a:rPr lang="en-US" dirty="0" smtClean="0"/>
              <a:t> </a:t>
            </a:r>
            <a:r>
              <a:rPr lang="en-US" dirty="0" err="1" smtClean="0"/>
              <a:t>có</a:t>
            </a:r>
            <a:r>
              <a:rPr lang="en-US" dirty="0" smtClean="0"/>
              <a:t> ý </a:t>
            </a:r>
            <a:r>
              <a:rPr lang="en-US" dirty="0" err="1" smtClean="0"/>
              <a:t>nghĩa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8" name="Rounded Rectangle 7"/>
          <p:cNvSpPr/>
          <p:nvPr/>
        </p:nvSpPr>
        <p:spPr>
          <a:xfrm>
            <a:off x="2971800" y="2286000"/>
            <a:ext cx="2743200" cy="396240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dirty="0" smtClean="0"/>
              <a:t>2. </a:t>
            </a:r>
            <a:r>
              <a:rPr lang="en-US" dirty="0" err="1" smtClean="0"/>
              <a:t>Tính</a:t>
            </a:r>
            <a:r>
              <a:rPr lang="en-US" dirty="0" smtClean="0"/>
              <a:t> </a:t>
            </a:r>
            <a:r>
              <a:rPr lang="en-US" dirty="0" err="1" smtClean="0"/>
              <a:t>cách</a:t>
            </a:r>
            <a:r>
              <a:rPr lang="en-US" dirty="0" smtClean="0"/>
              <a:t> </a:t>
            </a:r>
            <a:r>
              <a:rPr lang="en-US" dirty="0" err="1" smtClean="0"/>
              <a:t>nhân</a:t>
            </a:r>
            <a:r>
              <a:rPr lang="en-US" dirty="0" smtClean="0"/>
              <a:t> </a:t>
            </a:r>
            <a:r>
              <a:rPr lang="en-US" dirty="0" err="1" smtClean="0"/>
              <a:t>vật</a:t>
            </a:r>
            <a:r>
              <a:rPr lang="en-US" dirty="0" smtClean="0"/>
              <a:t> </a:t>
            </a:r>
            <a:r>
              <a:rPr lang="en-US" dirty="0" err="1" smtClean="0"/>
              <a:t>được</a:t>
            </a:r>
            <a:r>
              <a:rPr lang="en-US" dirty="0" smtClean="0"/>
              <a:t> </a:t>
            </a:r>
            <a:r>
              <a:rPr lang="en-US" dirty="0" err="1" smtClean="0"/>
              <a:t>thể</a:t>
            </a:r>
            <a:r>
              <a:rPr lang="en-US" dirty="0" smtClean="0"/>
              <a:t> </a:t>
            </a:r>
            <a:r>
              <a:rPr lang="en-US" dirty="0" err="1" smtClean="0"/>
              <a:t>hiện</a:t>
            </a:r>
            <a:r>
              <a:rPr lang="en-US" dirty="0" smtClean="0"/>
              <a:t> qua:</a:t>
            </a:r>
          </a:p>
          <a:p>
            <a:pPr algn="just"/>
            <a:r>
              <a:rPr lang="en-US" dirty="0" smtClean="0"/>
              <a:t>+ </a:t>
            </a:r>
            <a:r>
              <a:rPr lang="en-US" dirty="0" err="1" smtClean="0"/>
              <a:t>Hành</a:t>
            </a:r>
            <a:r>
              <a:rPr lang="en-US" dirty="0" smtClean="0"/>
              <a:t> </a:t>
            </a:r>
            <a:r>
              <a:rPr lang="en-US" dirty="0" err="1" smtClean="0"/>
              <a:t>động</a:t>
            </a:r>
            <a:r>
              <a:rPr lang="en-US" dirty="0" smtClean="0"/>
              <a:t> </a:t>
            </a:r>
            <a:r>
              <a:rPr lang="en-US" dirty="0" err="1" smtClean="0"/>
              <a:t>của</a:t>
            </a:r>
            <a:r>
              <a:rPr lang="en-US" dirty="0" smtClean="0"/>
              <a:t> </a:t>
            </a:r>
            <a:r>
              <a:rPr lang="en-US" dirty="0" err="1" smtClean="0"/>
              <a:t>nhân</a:t>
            </a:r>
            <a:r>
              <a:rPr lang="en-US" dirty="0" smtClean="0"/>
              <a:t> </a:t>
            </a:r>
            <a:r>
              <a:rPr lang="en-US" dirty="0" err="1" smtClean="0"/>
              <a:t>vật</a:t>
            </a:r>
            <a:r>
              <a:rPr lang="en-US" dirty="0" smtClean="0"/>
              <a:t>.</a:t>
            </a:r>
          </a:p>
          <a:p>
            <a:pPr algn="just"/>
            <a:r>
              <a:rPr lang="en-US" dirty="0" smtClean="0"/>
              <a:t>+ </a:t>
            </a:r>
            <a:r>
              <a:rPr lang="en-US" dirty="0" err="1" smtClean="0"/>
              <a:t>Lời</a:t>
            </a:r>
            <a:r>
              <a:rPr lang="en-US" dirty="0" smtClean="0"/>
              <a:t> </a:t>
            </a:r>
            <a:r>
              <a:rPr lang="en-US" dirty="0" err="1" smtClean="0"/>
              <a:t>nói</a:t>
            </a:r>
            <a:r>
              <a:rPr lang="en-US" dirty="0" smtClean="0"/>
              <a:t>, ý </a:t>
            </a:r>
            <a:r>
              <a:rPr lang="en-US" dirty="0" err="1" smtClean="0"/>
              <a:t>nghĩ</a:t>
            </a:r>
            <a:r>
              <a:rPr lang="en-US" dirty="0" smtClean="0"/>
              <a:t> </a:t>
            </a:r>
            <a:r>
              <a:rPr lang="en-US" dirty="0" err="1" smtClean="0"/>
              <a:t>của</a:t>
            </a:r>
            <a:r>
              <a:rPr lang="en-US" dirty="0" smtClean="0"/>
              <a:t> </a:t>
            </a:r>
            <a:r>
              <a:rPr lang="en-US" dirty="0" err="1" smtClean="0"/>
              <a:t>nhân</a:t>
            </a:r>
            <a:r>
              <a:rPr lang="en-US" dirty="0" smtClean="0"/>
              <a:t> </a:t>
            </a:r>
            <a:r>
              <a:rPr lang="en-US" dirty="0" err="1" smtClean="0"/>
              <a:t>vật</a:t>
            </a:r>
            <a:r>
              <a:rPr lang="en-US" dirty="0" smtClean="0"/>
              <a:t>.</a:t>
            </a:r>
          </a:p>
          <a:p>
            <a:pPr algn="just"/>
            <a:r>
              <a:rPr lang="en-US" dirty="0" smtClean="0"/>
              <a:t>+ </a:t>
            </a:r>
            <a:r>
              <a:rPr lang="en-US" dirty="0" err="1" smtClean="0"/>
              <a:t>Những</a:t>
            </a:r>
            <a:r>
              <a:rPr lang="en-US" dirty="0" smtClean="0"/>
              <a:t> </a:t>
            </a:r>
            <a:r>
              <a:rPr lang="en-US" dirty="0" err="1" smtClean="0"/>
              <a:t>đặc</a:t>
            </a:r>
            <a:r>
              <a:rPr lang="en-US" dirty="0" smtClean="0"/>
              <a:t> </a:t>
            </a:r>
            <a:r>
              <a:rPr lang="en-US" dirty="0" err="1" smtClean="0"/>
              <a:t>điểm</a:t>
            </a:r>
            <a:r>
              <a:rPr lang="en-US" dirty="0" smtClean="0"/>
              <a:t> </a:t>
            </a:r>
            <a:r>
              <a:rPr lang="en-US" dirty="0" err="1" smtClean="0"/>
              <a:t>ngoại</a:t>
            </a:r>
            <a:r>
              <a:rPr lang="en-US" dirty="0" smtClean="0"/>
              <a:t> </a:t>
            </a:r>
            <a:r>
              <a:rPr lang="en-US" dirty="0" err="1" smtClean="0"/>
              <a:t>hình</a:t>
            </a:r>
            <a:r>
              <a:rPr lang="en-US" dirty="0" smtClean="0"/>
              <a:t> </a:t>
            </a:r>
            <a:r>
              <a:rPr lang="en-US" dirty="0" err="1" smtClean="0"/>
              <a:t>tiêu</a:t>
            </a:r>
            <a:r>
              <a:rPr lang="en-US" dirty="0" smtClean="0"/>
              <a:t> </a:t>
            </a:r>
            <a:r>
              <a:rPr lang="en-US" dirty="0" err="1" smtClean="0"/>
              <a:t>biểu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9" name="Rounded Rectangle 8"/>
          <p:cNvSpPr/>
          <p:nvPr/>
        </p:nvSpPr>
        <p:spPr>
          <a:xfrm>
            <a:off x="6019800" y="2286000"/>
            <a:ext cx="2819400" cy="396240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dirty="0" smtClean="0"/>
              <a:t>3. </a:t>
            </a:r>
            <a:r>
              <a:rPr lang="en-US" dirty="0" err="1" smtClean="0"/>
              <a:t>Cấu</a:t>
            </a:r>
            <a:r>
              <a:rPr lang="en-US" dirty="0" smtClean="0"/>
              <a:t> </a:t>
            </a:r>
            <a:r>
              <a:rPr lang="en-US" dirty="0" err="1" smtClean="0"/>
              <a:t>tạo</a:t>
            </a:r>
            <a:r>
              <a:rPr lang="en-US" dirty="0" smtClean="0"/>
              <a:t> 3 </a:t>
            </a:r>
            <a:r>
              <a:rPr lang="en-US" dirty="0" err="1" smtClean="0"/>
              <a:t>phần</a:t>
            </a:r>
            <a:r>
              <a:rPr lang="en-US" dirty="0" smtClean="0"/>
              <a:t>:</a:t>
            </a:r>
          </a:p>
          <a:p>
            <a:pPr algn="just">
              <a:buFontTx/>
              <a:buChar char="-"/>
            </a:pPr>
            <a:r>
              <a:rPr lang="en-US" dirty="0" err="1" smtClean="0"/>
              <a:t>Mở</a:t>
            </a:r>
            <a:r>
              <a:rPr lang="en-US" dirty="0" smtClean="0"/>
              <a:t> </a:t>
            </a:r>
            <a:r>
              <a:rPr lang="en-US" dirty="0" err="1" smtClean="0"/>
              <a:t>bài</a:t>
            </a:r>
            <a:r>
              <a:rPr lang="en-US" dirty="0" smtClean="0"/>
              <a:t>: </a:t>
            </a:r>
            <a:r>
              <a:rPr lang="en-US" dirty="0" err="1" smtClean="0"/>
              <a:t>Giới</a:t>
            </a:r>
            <a:r>
              <a:rPr lang="en-US" dirty="0" smtClean="0"/>
              <a:t> </a:t>
            </a:r>
            <a:r>
              <a:rPr lang="en-US" dirty="0" err="1" smtClean="0"/>
              <a:t>thiệu</a:t>
            </a:r>
            <a:r>
              <a:rPr lang="en-US" dirty="0" smtClean="0"/>
              <a:t> </a:t>
            </a:r>
            <a:r>
              <a:rPr lang="en-US" dirty="0" err="1" smtClean="0"/>
              <a:t>câu</a:t>
            </a:r>
            <a:r>
              <a:rPr lang="en-US" dirty="0" smtClean="0"/>
              <a:t> </a:t>
            </a:r>
            <a:r>
              <a:rPr lang="en-US" dirty="0" err="1" smtClean="0"/>
              <a:t>chuyện</a:t>
            </a:r>
            <a:r>
              <a:rPr lang="en-US" dirty="0" smtClean="0"/>
              <a:t> </a:t>
            </a:r>
            <a:r>
              <a:rPr lang="en-US" dirty="0" err="1" smtClean="0"/>
              <a:t>hoặc</a:t>
            </a:r>
            <a:r>
              <a:rPr lang="en-US" dirty="0" smtClean="0"/>
              <a:t> </a:t>
            </a:r>
            <a:r>
              <a:rPr lang="en-US" dirty="0" err="1" smtClean="0"/>
              <a:t>hoàn</a:t>
            </a:r>
            <a:r>
              <a:rPr lang="en-US" dirty="0" smtClean="0"/>
              <a:t> </a:t>
            </a:r>
            <a:r>
              <a:rPr lang="en-US" dirty="0" err="1" smtClean="0"/>
              <a:t>cảnh</a:t>
            </a:r>
            <a:r>
              <a:rPr lang="en-US" dirty="0" smtClean="0"/>
              <a:t> </a:t>
            </a:r>
            <a:r>
              <a:rPr lang="en-US" dirty="0" err="1" smtClean="0"/>
              <a:t>xảy</a:t>
            </a:r>
            <a:r>
              <a:rPr lang="en-US" dirty="0" smtClean="0"/>
              <a:t> </a:t>
            </a:r>
            <a:r>
              <a:rPr lang="en-US" dirty="0" err="1" smtClean="0"/>
              <a:t>ra</a:t>
            </a:r>
            <a:r>
              <a:rPr lang="en-US" dirty="0" smtClean="0"/>
              <a:t> </a:t>
            </a:r>
            <a:r>
              <a:rPr lang="en-US" dirty="0" err="1" smtClean="0"/>
              <a:t>câu</a:t>
            </a:r>
            <a:r>
              <a:rPr lang="en-US" dirty="0" smtClean="0"/>
              <a:t> </a:t>
            </a:r>
            <a:r>
              <a:rPr lang="en-US" dirty="0" err="1" smtClean="0"/>
              <a:t>chuyện</a:t>
            </a:r>
            <a:r>
              <a:rPr lang="en-US" dirty="0" smtClean="0"/>
              <a:t>.</a:t>
            </a:r>
          </a:p>
          <a:p>
            <a:pPr algn="just">
              <a:buFontTx/>
              <a:buChar char="-"/>
            </a:pPr>
            <a:r>
              <a:rPr lang="en-US" dirty="0"/>
              <a:t> </a:t>
            </a:r>
            <a:r>
              <a:rPr lang="en-US" dirty="0" err="1" smtClean="0"/>
              <a:t>Thân</a:t>
            </a:r>
            <a:r>
              <a:rPr lang="en-US" dirty="0" smtClean="0"/>
              <a:t> </a:t>
            </a:r>
            <a:r>
              <a:rPr lang="en-US" dirty="0" err="1" smtClean="0"/>
              <a:t>bài</a:t>
            </a:r>
            <a:r>
              <a:rPr lang="en-US" dirty="0" smtClean="0"/>
              <a:t>: </a:t>
            </a:r>
            <a:r>
              <a:rPr lang="en-US" dirty="0" err="1" smtClean="0"/>
              <a:t>Kể</a:t>
            </a:r>
            <a:r>
              <a:rPr lang="en-US" dirty="0" smtClean="0"/>
              <a:t> </a:t>
            </a:r>
            <a:r>
              <a:rPr lang="en-US" dirty="0" err="1" smtClean="0"/>
              <a:t>diễn</a:t>
            </a:r>
            <a:r>
              <a:rPr lang="en-US" dirty="0" smtClean="0"/>
              <a:t> </a:t>
            </a:r>
            <a:r>
              <a:rPr lang="en-US" dirty="0" err="1" smtClean="0"/>
              <a:t>biến</a:t>
            </a:r>
            <a:r>
              <a:rPr lang="en-US" dirty="0" smtClean="0"/>
              <a:t> </a:t>
            </a:r>
            <a:r>
              <a:rPr lang="en-US" dirty="0" err="1" smtClean="0"/>
              <a:t>câu</a:t>
            </a:r>
            <a:r>
              <a:rPr lang="en-US" dirty="0" smtClean="0"/>
              <a:t> </a:t>
            </a:r>
            <a:r>
              <a:rPr lang="en-US" dirty="0" err="1" smtClean="0"/>
              <a:t>chuyện</a:t>
            </a:r>
            <a:r>
              <a:rPr lang="en-US" dirty="0" smtClean="0"/>
              <a:t>…</a:t>
            </a:r>
          </a:p>
          <a:p>
            <a:pPr algn="just">
              <a:buFontTx/>
              <a:buChar char="-"/>
            </a:pPr>
            <a:r>
              <a:rPr lang="en-US" dirty="0"/>
              <a:t> </a:t>
            </a:r>
            <a:r>
              <a:rPr lang="en-US" dirty="0" err="1" smtClean="0"/>
              <a:t>Kết</a:t>
            </a:r>
            <a:r>
              <a:rPr lang="en-US" dirty="0" smtClean="0"/>
              <a:t> </a:t>
            </a:r>
            <a:r>
              <a:rPr lang="en-US" dirty="0" err="1" smtClean="0"/>
              <a:t>bài</a:t>
            </a:r>
            <a:r>
              <a:rPr lang="en-US" dirty="0" smtClean="0"/>
              <a:t>: </a:t>
            </a:r>
            <a:r>
              <a:rPr lang="en-US" dirty="0" err="1" smtClean="0"/>
              <a:t>Nêu</a:t>
            </a:r>
            <a:r>
              <a:rPr lang="en-US" dirty="0" smtClean="0"/>
              <a:t> </a:t>
            </a:r>
            <a:r>
              <a:rPr lang="en-US" dirty="0" err="1" smtClean="0"/>
              <a:t>kết</a:t>
            </a:r>
            <a:r>
              <a:rPr lang="en-US" dirty="0" smtClean="0"/>
              <a:t> </a:t>
            </a:r>
            <a:r>
              <a:rPr lang="en-US" dirty="0" err="1" smtClean="0"/>
              <a:t>cục</a:t>
            </a:r>
            <a:r>
              <a:rPr lang="en-US" dirty="0" smtClean="0"/>
              <a:t> </a:t>
            </a:r>
            <a:r>
              <a:rPr lang="en-US" dirty="0" err="1" smtClean="0"/>
              <a:t>câu</a:t>
            </a:r>
            <a:r>
              <a:rPr lang="en-US" dirty="0" smtClean="0"/>
              <a:t> </a:t>
            </a:r>
            <a:r>
              <a:rPr lang="en-US" dirty="0" err="1" smtClean="0"/>
              <a:t>chuyện</a:t>
            </a:r>
            <a:r>
              <a:rPr lang="en-US" dirty="0" smtClean="0"/>
              <a:t> </a:t>
            </a:r>
            <a:r>
              <a:rPr lang="en-US" dirty="0" err="1" smtClean="0"/>
              <a:t>hoặc</a:t>
            </a:r>
            <a:r>
              <a:rPr lang="en-US" dirty="0" smtClean="0"/>
              <a:t> ý </a:t>
            </a:r>
            <a:r>
              <a:rPr lang="en-US" dirty="0" err="1" smtClean="0"/>
              <a:t>nghĩa</a:t>
            </a:r>
            <a:r>
              <a:rPr lang="en-US" dirty="0" smtClean="0"/>
              <a:t>.</a:t>
            </a:r>
          </a:p>
          <a:p>
            <a:pPr algn="just">
              <a:buFontTx/>
              <a:buChar char="-"/>
            </a:pPr>
            <a:endParaRPr lang="en-US" dirty="0"/>
          </a:p>
        </p:txBody>
      </p:sp>
      <p:cxnSp>
        <p:nvCxnSpPr>
          <p:cNvPr id="11" name="Straight Arrow Connector 10"/>
          <p:cNvCxnSpPr>
            <a:stCxn id="6" idx="2"/>
            <a:endCxn id="7" idx="0"/>
          </p:cNvCxnSpPr>
          <p:nvPr/>
        </p:nvCxnSpPr>
        <p:spPr>
          <a:xfrm rot="5400000">
            <a:off x="2533650" y="476250"/>
            <a:ext cx="762000" cy="28575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stCxn id="6" idx="2"/>
            <a:endCxn id="8" idx="0"/>
          </p:cNvCxnSpPr>
          <p:nvPr/>
        </p:nvCxnSpPr>
        <p:spPr>
          <a:xfrm rot="5400000">
            <a:off x="3962400" y="1905000"/>
            <a:ext cx="762000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stCxn id="6" idx="2"/>
            <a:endCxn id="9" idx="0"/>
          </p:cNvCxnSpPr>
          <p:nvPr/>
        </p:nvCxnSpPr>
        <p:spPr>
          <a:xfrm rot="16200000" flipH="1">
            <a:off x="5505450" y="361950"/>
            <a:ext cx="762000" cy="30861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louds and house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304800" y="457200"/>
            <a:ext cx="7696200" cy="11430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AutoNum type="arabicPeriod"/>
            </a:pPr>
            <a:r>
              <a:rPr lang="en-US" sz="2400" b="1" i="1" dirty="0" err="1" smtClean="0">
                <a:solidFill>
                  <a:srgbClr val="FF0000"/>
                </a:solidFill>
              </a:rPr>
              <a:t>Câu</a:t>
            </a:r>
            <a:r>
              <a:rPr lang="en-US" sz="2400" b="1" i="1" dirty="0" smtClean="0">
                <a:solidFill>
                  <a:srgbClr val="FF0000"/>
                </a:solidFill>
              </a:rPr>
              <a:t> </a:t>
            </a:r>
            <a:r>
              <a:rPr lang="en-US" sz="2400" b="1" i="1" dirty="0" err="1" smtClean="0">
                <a:solidFill>
                  <a:srgbClr val="FF0000"/>
                </a:solidFill>
              </a:rPr>
              <a:t>chuyện</a:t>
            </a:r>
            <a:r>
              <a:rPr lang="en-US" sz="2400" b="1" i="1" dirty="0" smtClean="0">
                <a:solidFill>
                  <a:srgbClr val="FF0000"/>
                </a:solidFill>
              </a:rPr>
              <a:t> </a:t>
            </a:r>
            <a:r>
              <a:rPr lang="en-US" sz="2400" b="1" i="1" dirty="0" err="1" smtClean="0">
                <a:solidFill>
                  <a:srgbClr val="FF0000"/>
                </a:solidFill>
              </a:rPr>
              <a:t>trên</a:t>
            </a:r>
            <a:r>
              <a:rPr lang="en-US" sz="2400" b="1" i="1" dirty="0" smtClean="0">
                <a:solidFill>
                  <a:srgbClr val="FF0000"/>
                </a:solidFill>
              </a:rPr>
              <a:t> </a:t>
            </a:r>
            <a:r>
              <a:rPr lang="en-US" sz="2400" b="1" i="1" dirty="0" err="1" smtClean="0">
                <a:solidFill>
                  <a:srgbClr val="FF0000"/>
                </a:solidFill>
              </a:rPr>
              <a:t>có</a:t>
            </a:r>
            <a:r>
              <a:rPr lang="en-US" sz="2400" b="1" i="1" dirty="0" smtClean="0">
                <a:solidFill>
                  <a:srgbClr val="FF0000"/>
                </a:solidFill>
              </a:rPr>
              <a:t> </a:t>
            </a:r>
            <a:r>
              <a:rPr lang="en-US" sz="2400" b="1" i="1" dirty="0" err="1" smtClean="0">
                <a:solidFill>
                  <a:srgbClr val="FF0000"/>
                </a:solidFill>
              </a:rPr>
              <a:t>mấy</a:t>
            </a:r>
            <a:r>
              <a:rPr lang="en-US" sz="2400" b="1" i="1" dirty="0" smtClean="0">
                <a:solidFill>
                  <a:srgbClr val="FF0000"/>
                </a:solidFill>
              </a:rPr>
              <a:t> </a:t>
            </a:r>
            <a:r>
              <a:rPr lang="en-US" sz="2400" b="1" i="1" dirty="0" err="1" smtClean="0">
                <a:solidFill>
                  <a:srgbClr val="FF0000"/>
                </a:solidFill>
              </a:rPr>
              <a:t>nhân</a:t>
            </a:r>
            <a:r>
              <a:rPr lang="en-US" sz="2400" b="1" i="1" dirty="0" smtClean="0">
                <a:solidFill>
                  <a:srgbClr val="FF0000"/>
                </a:solidFill>
              </a:rPr>
              <a:t> </a:t>
            </a:r>
            <a:r>
              <a:rPr lang="en-US" sz="2400" b="1" i="1" dirty="0" err="1" smtClean="0">
                <a:solidFill>
                  <a:srgbClr val="FF0000"/>
                </a:solidFill>
              </a:rPr>
              <a:t>vật</a:t>
            </a:r>
            <a:r>
              <a:rPr lang="en-US" sz="2400" b="1" i="1" dirty="0">
                <a:solidFill>
                  <a:srgbClr val="FF0000"/>
                </a:solidFill>
              </a:rPr>
              <a:t> </a:t>
            </a:r>
            <a:r>
              <a:rPr lang="en-US" sz="2400" b="1" i="1" dirty="0" smtClean="0">
                <a:solidFill>
                  <a:srgbClr val="FF0000"/>
                </a:solidFill>
              </a:rPr>
              <a:t>?</a:t>
            </a:r>
          </a:p>
          <a:p>
            <a:pPr marL="342900" indent="-342900">
              <a:lnSpc>
                <a:spcPct val="150000"/>
              </a:lnSpc>
            </a:pPr>
            <a:r>
              <a:rPr lang="en-US" sz="2400" b="1" i="1" dirty="0" smtClean="0">
                <a:solidFill>
                  <a:schemeClr val="tx2"/>
                </a:solidFill>
              </a:rPr>
              <a:t>	a. </a:t>
            </a:r>
            <a:r>
              <a:rPr lang="en-US" sz="2400" b="1" i="1" dirty="0" err="1" smtClean="0">
                <a:solidFill>
                  <a:schemeClr val="tx2"/>
                </a:solidFill>
              </a:rPr>
              <a:t>Hai</a:t>
            </a:r>
            <a:r>
              <a:rPr lang="en-US" sz="2400" b="1" i="1" dirty="0" smtClean="0">
                <a:solidFill>
                  <a:schemeClr val="tx2"/>
                </a:solidFill>
              </a:rPr>
              <a:t>			b. </a:t>
            </a:r>
            <a:r>
              <a:rPr lang="en-US" sz="2400" b="1" i="1" dirty="0" err="1" smtClean="0">
                <a:solidFill>
                  <a:schemeClr val="tx2"/>
                </a:solidFill>
              </a:rPr>
              <a:t>Ba</a:t>
            </a:r>
            <a:r>
              <a:rPr lang="en-US" sz="2400" b="1" i="1" dirty="0">
                <a:solidFill>
                  <a:schemeClr val="tx2"/>
                </a:solidFill>
              </a:rPr>
              <a:t>	</a:t>
            </a:r>
            <a:r>
              <a:rPr lang="en-US" sz="2400" b="1" i="1" dirty="0" smtClean="0">
                <a:solidFill>
                  <a:schemeClr val="tx2"/>
                </a:solidFill>
              </a:rPr>
              <a:t>	c. </a:t>
            </a:r>
            <a:r>
              <a:rPr lang="en-US" sz="2400" b="1" i="1" dirty="0" err="1" smtClean="0">
                <a:solidFill>
                  <a:schemeClr val="tx2"/>
                </a:solidFill>
              </a:rPr>
              <a:t>Bốn</a:t>
            </a:r>
            <a:endParaRPr lang="en-US" sz="2400" b="1" i="1" dirty="0">
              <a:solidFill>
                <a:schemeClr val="tx2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4800" y="1828800"/>
            <a:ext cx="8610600" cy="11430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</a:pPr>
            <a:r>
              <a:rPr lang="en-US" sz="2400" b="1" i="1" dirty="0" smtClean="0">
                <a:solidFill>
                  <a:srgbClr val="FF0000"/>
                </a:solidFill>
              </a:rPr>
              <a:t>2.   </a:t>
            </a:r>
            <a:r>
              <a:rPr lang="en-US" sz="2400" b="1" i="1" dirty="0" err="1" smtClean="0">
                <a:solidFill>
                  <a:srgbClr val="FF0000"/>
                </a:solidFill>
              </a:rPr>
              <a:t>Tính</a:t>
            </a:r>
            <a:r>
              <a:rPr lang="en-US" sz="2400" b="1" i="1" dirty="0" smtClean="0">
                <a:solidFill>
                  <a:srgbClr val="FF0000"/>
                </a:solidFill>
              </a:rPr>
              <a:t> </a:t>
            </a:r>
            <a:r>
              <a:rPr lang="en-US" sz="2400" b="1" i="1" dirty="0" err="1" smtClean="0">
                <a:solidFill>
                  <a:srgbClr val="FF0000"/>
                </a:solidFill>
              </a:rPr>
              <a:t>cách</a:t>
            </a:r>
            <a:r>
              <a:rPr lang="en-US" sz="2400" b="1" i="1" dirty="0" smtClean="0">
                <a:solidFill>
                  <a:srgbClr val="FF0000"/>
                </a:solidFill>
              </a:rPr>
              <a:t> </a:t>
            </a:r>
            <a:r>
              <a:rPr lang="en-US" sz="2400" b="1" i="1" dirty="0" err="1" smtClean="0">
                <a:solidFill>
                  <a:srgbClr val="FF0000"/>
                </a:solidFill>
              </a:rPr>
              <a:t>các</a:t>
            </a:r>
            <a:r>
              <a:rPr lang="en-US" sz="2400" b="1" i="1" dirty="0" smtClean="0">
                <a:solidFill>
                  <a:srgbClr val="FF0000"/>
                </a:solidFill>
              </a:rPr>
              <a:t> </a:t>
            </a:r>
            <a:r>
              <a:rPr lang="en-US" sz="2400" b="1" i="1" dirty="0" err="1" smtClean="0">
                <a:solidFill>
                  <a:srgbClr val="FF0000"/>
                </a:solidFill>
              </a:rPr>
              <a:t>nhân</a:t>
            </a:r>
            <a:r>
              <a:rPr lang="en-US" sz="2400" b="1" i="1" dirty="0" smtClean="0">
                <a:solidFill>
                  <a:srgbClr val="FF0000"/>
                </a:solidFill>
              </a:rPr>
              <a:t> </a:t>
            </a:r>
            <a:r>
              <a:rPr lang="en-US" sz="2400" b="1" i="1" dirty="0" err="1" smtClean="0">
                <a:solidFill>
                  <a:srgbClr val="FF0000"/>
                </a:solidFill>
              </a:rPr>
              <a:t>vật</a:t>
            </a:r>
            <a:r>
              <a:rPr lang="en-US" sz="2400" b="1" i="1" dirty="0" smtClean="0">
                <a:solidFill>
                  <a:srgbClr val="FF0000"/>
                </a:solidFill>
              </a:rPr>
              <a:t> </a:t>
            </a:r>
            <a:r>
              <a:rPr lang="en-US" sz="2400" b="1" i="1" dirty="0" err="1" smtClean="0">
                <a:solidFill>
                  <a:srgbClr val="FF0000"/>
                </a:solidFill>
              </a:rPr>
              <a:t>được</a:t>
            </a:r>
            <a:r>
              <a:rPr lang="en-US" sz="2400" b="1" i="1" dirty="0" smtClean="0">
                <a:solidFill>
                  <a:srgbClr val="FF0000"/>
                </a:solidFill>
              </a:rPr>
              <a:t> </a:t>
            </a:r>
            <a:r>
              <a:rPr lang="en-US" sz="2400" b="1" i="1" dirty="0" err="1" smtClean="0">
                <a:solidFill>
                  <a:srgbClr val="FF0000"/>
                </a:solidFill>
              </a:rPr>
              <a:t>thể</a:t>
            </a:r>
            <a:r>
              <a:rPr lang="en-US" sz="2400" b="1" i="1" dirty="0" smtClean="0">
                <a:solidFill>
                  <a:srgbClr val="FF0000"/>
                </a:solidFill>
              </a:rPr>
              <a:t> </a:t>
            </a:r>
            <a:r>
              <a:rPr lang="en-US" sz="2400" b="1" i="1" dirty="0" err="1" smtClean="0">
                <a:solidFill>
                  <a:srgbClr val="FF0000"/>
                </a:solidFill>
              </a:rPr>
              <a:t>hiện</a:t>
            </a:r>
            <a:r>
              <a:rPr lang="en-US" sz="2400" b="1" i="1" dirty="0" smtClean="0">
                <a:solidFill>
                  <a:srgbClr val="FF0000"/>
                </a:solidFill>
              </a:rPr>
              <a:t> qua </a:t>
            </a:r>
            <a:r>
              <a:rPr lang="en-US" sz="2400" b="1" i="1" dirty="0" err="1" smtClean="0">
                <a:solidFill>
                  <a:srgbClr val="FF0000"/>
                </a:solidFill>
              </a:rPr>
              <a:t>những</a:t>
            </a:r>
            <a:r>
              <a:rPr lang="en-US" sz="2400" b="1" i="1" dirty="0" smtClean="0">
                <a:solidFill>
                  <a:srgbClr val="FF0000"/>
                </a:solidFill>
              </a:rPr>
              <a:t> </a:t>
            </a:r>
            <a:r>
              <a:rPr lang="en-US" sz="2400" b="1" i="1" dirty="0" err="1" smtClean="0">
                <a:solidFill>
                  <a:srgbClr val="FF0000"/>
                </a:solidFill>
              </a:rPr>
              <a:t>mặt</a:t>
            </a:r>
            <a:r>
              <a:rPr lang="en-US" sz="2400" b="1" i="1" dirty="0" smtClean="0">
                <a:solidFill>
                  <a:srgbClr val="FF0000"/>
                </a:solidFill>
              </a:rPr>
              <a:t> </a:t>
            </a:r>
            <a:r>
              <a:rPr lang="en-US" sz="2400" b="1" i="1" dirty="0" err="1" smtClean="0">
                <a:solidFill>
                  <a:srgbClr val="FF0000"/>
                </a:solidFill>
              </a:rPr>
              <a:t>nào</a:t>
            </a:r>
            <a:r>
              <a:rPr lang="en-US" sz="2400" b="1" i="1" dirty="0" smtClean="0">
                <a:solidFill>
                  <a:srgbClr val="FF0000"/>
                </a:solidFill>
              </a:rPr>
              <a:t>?</a:t>
            </a:r>
          </a:p>
          <a:p>
            <a:pPr marL="342900" indent="-342900">
              <a:lnSpc>
                <a:spcPct val="150000"/>
              </a:lnSpc>
            </a:pPr>
            <a:r>
              <a:rPr lang="en-US" sz="2400" b="1" i="1" dirty="0" smtClean="0"/>
              <a:t>	</a:t>
            </a:r>
            <a:r>
              <a:rPr lang="en-US" sz="2400" b="1" i="1" dirty="0" smtClean="0">
                <a:solidFill>
                  <a:schemeClr val="tx2"/>
                </a:solidFill>
              </a:rPr>
              <a:t>a. </a:t>
            </a:r>
            <a:r>
              <a:rPr lang="en-US" sz="2400" b="1" i="1" dirty="0" err="1" smtClean="0">
                <a:solidFill>
                  <a:schemeClr val="tx2"/>
                </a:solidFill>
              </a:rPr>
              <a:t>Lời</a:t>
            </a:r>
            <a:r>
              <a:rPr lang="en-US" sz="2400" b="1" i="1" dirty="0" smtClean="0">
                <a:solidFill>
                  <a:schemeClr val="tx2"/>
                </a:solidFill>
              </a:rPr>
              <a:t> </a:t>
            </a:r>
            <a:r>
              <a:rPr lang="en-US" sz="2400" b="1" i="1" dirty="0" err="1" smtClean="0">
                <a:solidFill>
                  <a:schemeClr val="tx2"/>
                </a:solidFill>
              </a:rPr>
              <a:t>nói</a:t>
            </a:r>
            <a:r>
              <a:rPr lang="en-US" sz="2400" b="1" i="1" dirty="0" smtClean="0">
                <a:solidFill>
                  <a:schemeClr val="tx2"/>
                </a:solidFill>
              </a:rPr>
              <a:t>		b. </a:t>
            </a:r>
            <a:r>
              <a:rPr lang="en-US" sz="2400" b="1" i="1" dirty="0" err="1" smtClean="0">
                <a:solidFill>
                  <a:schemeClr val="tx2"/>
                </a:solidFill>
              </a:rPr>
              <a:t>Hành</a:t>
            </a:r>
            <a:r>
              <a:rPr lang="en-US" sz="2400" b="1" i="1" dirty="0" smtClean="0">
                <a:solidFill>
                  <a:schemeClr val="tx2"/>
                </a:solidFill>
              </a:rPr>
              <a:t> </a:t>
            </a:r>
            <a:r>
              <a:rPr lang="en-US" sz="2400" b="1" i="1" dirty="0" err="1" smtClean="0">
                <a:solidFill>
                  <a:schemeClr val="tx2"/>
                </a:solidFill>
              </a:rPr>
              <a:t>động</a:t>
            </a:r>
            <a:r>
              <a:rPr lang="en-US" sz="2400" b="1" i="1" dirty="0">
                <a:solidFill>
                  <a:schemeClr val="tx2"/>
                </a:solidFill>
              </a:rPr>
              <a:t>	</a:t>
            </a:r>
            <a:r>
              <a:rPr lang="en-US" sz="2400" b="1" i="1" dirty="0" smtClean="0">
                <a:solidFill>
                  <a:schemeClr val="tx2"/>
                </a:solidFill>
              </a:rPr>
              <a:t>	c. </a:t>
            </a:r>
            <a:r>
              <a:rPr lang="en-US" sz="2400" b="1" i="1" dirty="0" err="1" smtClean="0">
                <a:solidFill>
                  <a:schemeClr val="tx2"/>
                </a:solidFill>
              </a:rPr>
              <a:t>Cả</a:t>
            </a:r>
            <a:r>
              <a:rPr lang="en-US" sz="2400" b="1" i="1" dirty="0" smtClean="0">
                <a:solidFill>
                  <a:schemeClr val="tx2"/>
                </a:solidFill>
              </a:rPr>
              <a:t> </a:t>
            </a:r>
            <a:r>
              <a:rPr lang="en-US" sz="2400" b="1" i="1" dirty="0" err="1" smtClean="0">
                <a:solidFill>
                  <a:schemeClr val="tx2"/>
                </a:solidFill>
              </a:rPr>
              <a:t>lời</a:t>
            </a:r>
            <a:r>
              <a:rPr lang="en-US" sz="2400" b="1" i="1" dirty="0" smtClean="0">
                <a:solidFill>
                  <a:schemeClr val="tx2"/>
                </a:solidFill>
              </a:rPr>
              <a:t> </a:t>
            </a:r>
            <a:r>
              <a:rPr lang="en-US" sz="2400" b="1" i="1" dirty="0" err="1" smtClean="0">
                <a:solidFill>
                  <a:schemeClr val="tx2"/>
                </a:solidFill>
              </a:rPr>
              <a:t>nói</a:t>
            </a:r>
            <a:r>
              <a:rPr lang="en-US" sz="2400" b="1" i="1" dirty="0" smtClean="0">
                <a:solidFill>
                  <a:schemeClr val="tx2"/>
                </a:solidFill>
              </a:rPr>
              <a:t> </a:t>
            </a:r>
            <a:r>
              <a:rPr lang="en-US" sz="2400" b="1" i="1" dirty="0" err="1" smtClean="0">
                <a:solidFill>
                  <a:schemeClr val="tx2"/>
                </a:solidFill>
              </a:rPr>
              <a:t>hành</a:t>
            </a:r>
            <a:r>
              <a:rPr lang="en-US" sz="2400" b="1" i="1" dirty="0" smtClean="0">
                <a:solidFill>
                  <a:schemeClr val="tx2"/>
                </a:solidFill>
              </a:rPr>
              <a:t> </a:t>
            </a:r>
            <a:r>
              <a:rPr lang="en-US" sz="2400" b="1" i="1" dirty="0" err="1" smtClean="0">
                <a:solidFill>
                  <a:schemeClr val="tx2"/>
                </a:solidFill>
              </a:rPr>
              <a:t>động</a:t>
            </a:r>
            <a:endParaRPr lang="en-US" sz="2400" b="1" i="1" dirty="0">
              <a:solidFill>
                <a:schemeClr val="tx2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04800" y="3810000"/>
            <a:ext cx="82296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</a:pPr>
            <a:r>
              <a:rPr lang="en-US" sz="2400" b="1" i="1" dirty="0">
                <a:solidFill>
                  <a:srgbClr val="FF0000"/>
                </a:solidFill>
              </a:rPr>
              <a:t>3</a:t>
            </a:r>
            <a:r>
              <a:rPr lang="en-US" sz="2400" b="1" i="1" dirty="0" smtClean="0">
                <a:solidFill>
                  <a:srgbClr val="FF0000"/>
                </a:solidFill>
              </a:rPr>
              <a:t>.   Ý </a:t>
            </a:r>
            <a:r>
              <a:rPr lang="en-US" sz="2400" b="1" i="1" dirty="0" err="1" smtClean="0">
                <a:solidFill>
                  <a:srgbClr val="FF0000"/>
                </a:solidFill>
              </a:rPr>
              <a:t>nghĩa</a:t>
            </a:r>
            <a:r>
              <a:rPr lang="en-US" sz="2400" b="1" i="1" dirty="0" smtClean="0">
                <a:solidFill>
                  <a:srgbClr val="FF0000"/>
                </a:solidFill>
              </a:rPr>
              <a:t> </a:t>
            </a:r>
            <a:r>
              <a:rPr lang="en-US" sz="2400" b="1" i="1" dirty="0" err="1" smtClean="0">
                <a:solidFill>
                  <a:srgbClr val="FF0000"/>
                </a:solidFill>
              </a:rPr>
              <a:t>câu</a:t>
            </a:r>
            <a:r>
              <a:rPr lang="en-US" sz="2400" b="1" i="1" dirty="0" smtClean="0">
                <a:solidFill>
                  <a:srgbClr val="FF0000"/>
                </a:solidFill>
              </a:rPr>
              <a:t> </a:t>
            </a:r>
            <a:r>
              <a:rPr lang="en-US" sz="2400" b="1" i="1" dirty="0" err="1" smtClean="0">
                <a:solidFill>
                  <a:srgbClr val="FF0000"/>
                </a:solidFill>
              </a:rPr>
              <a:t>chuyện</a:t>
            </a:r>
            <a:r>
              <a:rPr lang="en-US" sz="2400" b="1" i="1" dirty="0" smtClean="0">
                <a:solidFill>
                  <a:srgbClr val="FF0000"/>
                </a:solidFill>
              </a:rPr>
              <a:t> </a:t>
            </a:r>
            <a:r>
              <a:rPr lang="en-US" sz="2400" b="1" i="1" dirty="0" err="1" smtClean="0">
                <a:solidFill>
                  <a:srgbClr val="FF0000"/>
                </a:solidFill>
              </a:rPr>
              <a:t>trên</a:t>
            </a:r>
            <a:r>
              <a:rPr lang="en-US" sz="2400" b="1" i="1" dirty="0" smtClean="0">
                <a:solidFill>
                  <a:srgbClr val="FF0000"/>
                </a:solidFill>
              </a:rPr>
              <a:t> </a:t>
            </a:r>
            <a:r>
              <a:rPr lang="en-US" sz="2400" b="1" i="1" dirty="0" err="1" smtClean="0">
                <a:solidFill>
                  <a:srgbClr val="FF0000"/>
                </a:solidFill>
              </a:rPr>
              <a:t>là</a:t>
            </a:r>
            <a:r>
              <a:rPr lang="en-US" sz="2400" b="1" i="1" dirty="0" smtClean="0">
                <a:solidFill>
                  <a:srgbClr val="FF0000"/>
                </a:solidFill>
              </a:rPr>
              <a:t> </a:t>
            </a:r>
            <a:r>
              <a:rPr lang="en-US" sz="2400" b="1" i="1" dirty="0" err="1" smtClean="0">
                <a:solidFill>
                  <a:srgbClr val="FF0000"/>
                </a:solidFill>
              </a:rPr>
              <a:t>gì</a:t>
            </a:r>
            <a:r>
              <a:rPr lang="en-US" sz="2400" b="1" i="1" dirty="0" smtClean="0">
                <a:solidFill>
                  <a:srgbClr val="FF0000"/>
                </a:solidFill>
              </a:rPr>
              <a:t>?</a:t>
            </a:r>
          </a:p>
          <a:p>
            <a:pPr marL="342900" indent="-342900">
              <a:lnSpc>
                <a:spcPct val="150000"/>
              </a:lnSpc>
            </a:pPr>
            <a:r>
              <a:rPr lang="en-US" sz="2400" b="1" i="1" dirty="0" smtClean="0">
                <a:solidFill>
                  <a:schemeClr val="tx2"/>
                </a:solidFill>
              </a:rPr>
              <a:t>	a. </a:t>
            </a:r>
            <a:r>
              <a:rPr lang="en-US" sz="2400" b="1" i="1" dirty="0" err="1" smtClean="0">
                <a:solidFill>
                  <a:schemeClr val="tx2"/>
                </a:solidFill>
              </a:rPr>
              <a:t>Khen</a:t>
            </a:r>
            <a:r>
              <a:rPr lang="en-US" sz="2400" b="1" i="1" dirty="0" smtClean="0">
                <a:solidFill>
                  <a:schemeClr val="tx2"/>
                </a:solidFill>
              </a:rPr>
              <a:t> </a:t>
            </a:r>
            <a:r>
              <a:rPr lang="en-US" sz="2400" b="1" i="1" dirty="0" err="1" smtClean="0">
                <a:solidFill>
                  <a:schemeClr val="tx2"/>
                </a:solidFill>
              </a:rPr>
              <a:t>ngợi</a:t>
            </a:r>
            <a:r>
              <a:rPr lang="en-US" sz="2400" b="1" i="1" dirty="0" smtClean="0">
                <a:solidFill>
                  <a:schemeClr val="tx2"/>
                </a:solidFill>
              </a:rPr>
              <a:t> </a:t>
            </a:r>
            <a:r>
              <a:rPr lang="en-US" sz="2400" b="1" i="1" dirty="0" err="1" smtClean="0">
                <a:solidFill>
                  <a:schemeClr val="tx2"/>
                </a:solidFill>
              </a:rPr>
              <a:t>Sóc</a:t>
            </a:r>
            <a:r>
              <a:rPr lang="en-US" sz="2400" b="1" i="1" dirty="0" smtClean="0">
                <a:solidFill>
                  <a:schemeClr val="tx2"/>
                </a:solidFill>
              </a:rPr>
              <a:t> </a:t>
            </a:r>
            <a:r>
              <a:rPr lang="en-US" sz="2400" b="1" i="1" dirty="0" err="1" smtClean="0">
                <a:solidFill>
                  <a:schemeClr val="tx2"/>
                </a:solidFill>
              </a:rPr>
              <a:t>thông</a:t>
            </a:r>
            <a:r>
              <a:rPr lang="en-US" sz="2400" b="1" i="1" dirty="0" smtClean="0">
                <a:solidFill>
                  <a:schemeClr val="tx2"/>
                </a:solidFill>
              </a:rPr>
              <a:t> minh </a:t>
            </a:r>
            <a:r>
              <a:rPr lang="en-US" sz="2400" b="1" i="1" dirty="0" err="1" smtClean="0">
                <a:solidFill>
                  <a:schemeClr val="tx2"/>
                </a:solidFill>
              </a:rPr>
              <a:t>và</a:t>
            </a:r>
            <a:r>
              <a:rPr lang="en-US" sz="2400" b="1" i="1" dirty="0" smtClean="0">
                <a:solidFill>
                  <a:schemeClr val="tx2"/>
                </a:solidFill>
              </a:rPr>
              <a:t> </a:t>
            </a:r>
            <a:r>
              <a:rPr lang="en-US" sz="2400" b="1" i="1" dirty="0" err="1" smtClean="0">
                <a:solidFill>
                  <a:schemeClr val="tx2"/>
                </a:solidFill>
              </a:rPr>
              <a:t>có</a:t>
            </a:r>
            <a:r>
              <a:rPr lang="en-US" sz="2400" b="1" i="1" dirty="0" smtClean="0">
                <a:solidFill>
                  <a:schemeClr val="tx2"/>
                </a:solidFill>
              </a:rPr>
              <a:t> </a:t>
            </a:r>
            <a:r>
              <a:rPr lang="en-US" sz="2400" b="1" i="1" dirty="0" err="1" smtClean="0">
                <a:solidFill>
                  <a:schemeClr val="tx2"/>
                </a:solidFill>
              </a:rPr>
              <a:t>tài</a:t>
            </a:r>
            <a:r>
              <a:rPr lang="en-US" sz="2400" b="1" i="1" dirty="0" smtClean="0">
                <a:solidFill>
                  <a:schemeClr val="tx2"/>
                </a:solidFill>
              </a:rPr>
              <a:t> </a:t>
            </a:r>
            <a:r>
              <a:rPr lang="en-US" sz="2400" b="1" i="1" dirty="0" err="1" smtClean="0">
                <a:solidFill>
                  <a:schemeClr val="tx2"/>
                </a:solidFill>
              </a:rPr>
              <a:t>trồng</a:t>
            </a:r>
            <a:r>
              <a:rPr lang="en-US" sz="2400" b="1" i="1" dirty="0" smtClean="0">
                <a:solidFill>
                  <a:schemeClr val="tx2"/>
                </a:solidFill>
              </a:rPr>
              <a:t> </a:t>
            </a:r>
            <a:r>
              <a:rPr lang="en-US" sz="2400" b="1" i="1" dirty="0" err="1" smtClean="0">
                <a:solidFill>
                  <a:schemeClr val="tx2"/>
                </a:solidFill>
              </a:rPr>
              <a:t>cây</a:t>
            </a:r>
            <a:r>
              <a:rPr lang="en-US" sz="2400" b="1" i="1" dirty="0" smtClean="0">
                <a:solidFill>
                  <a:schemeClr val="tx2"/>
                </a:solidFill>
              </a:rPr>
              <a:t>.	</a:t>
            </a:r>
          </a:p>
          <a:p>
            <a:pPr marL="342900" indent="-342900">
              <a:lnSpc>
                <a:spcPct val="150000"/>
              </a:lnSpc>
            </a:pPr>
            <a:r>
              <a:rPr lang="en-US" sz="2400" b="1" i="1" dirty="0" smtClean="0">
                <a:solidFill>
                  <a:schemeClr val="tx2"/>
                </a:solidFill>
              </a:rPr>
              <a:t>	b. </a:t>
            </a:r>
            <a:r>
              <a:rPr lang="en-US" sz="2400" b="1" i="1" dirty="0" err="1" smtClean="0">
                <a:solidFill>
                  <a:schemeClr val="tx2"/>
                </a:solidFill>
              </a:rPr>
              <a:t>Khuyên</a:t>
            </a:r>
            <a:r>
              <a:rPr lang="en-US" sz="2400" b="1" i="1" dirty="0" smtClean="0">
                <a:solidFill>
                  <a:schemeClr val="tx2"/>
                </a:solidFill>
              </a:rPr>
              <a:t> </a:t>
            </a:r>
            <a:r>
              <a:rPr lang="en-US" sz="2400" b="1" i="1" dirty="0" err="1" smtClean="0">
                <a:solidFill>
                  <a:schemeClr val="tx2"/>
                </a:solidFill>
              </a:rPr>
              <a:t>người</a:t>
            </a:r>
            <a:r>
              <a:rPr lang="en-US" sz="2400" b="1" i="1" dirty="0" smtClean="0">
                <a:solidFill>
                  <a:schemeClr val="tx2"/>
                </a:solidFill>
              </a:rPr>
              <a:t> </a:t>
            </a:r>
            <a:r>
              <a:rPr lang="en-US" sz="2400" b="1" i="1" dirty="0" err="1" smtClean="0">
                <a:solidFill>
                  <a:schemeClr val="tx2"/>
                </a:solidFill>
              </a:rPr>
              <a:t>ta</a:t>
            </a:r>
            <a:r>
              <a:rPr lang="en-US" sz="2400" b="1" i="1" dirty="0" smtClean="0">
                <a:solidFill>
                  <a:schemeClr val="tx2"/>
                </a:solidFill>
              </a:rPr>
              <a:t> </a:t>
            </a:r>
            <a:r>
              <a:rPr lang="en-US" sz="2400" b="1" i="1" dirty="0" err="1" smtClean="0">
                <a:solidFill>
                  <a:schemeClr val="tx2"/>
                </a:solidFill>
              </a:rPr>
              <a:t>tiết</a:t>
            </a:r>
            <a:r>
              <a:rPr lang="en-US" sz="2400" b="1" i="1" dirty="0" smtClean="0">
                <a:solidFill>
                  <a:schemeClr val="tx2"/>
                </a:solidFill>
              </a:rPr>
              <a:t> </a:t>
            </a:r>
            <a:r>
              <a:rPr lang="en-US" sz="2400" b="1" i="1" dirty="0" err="1" smtClean="0">
                <a:solidFill>
                  <a:schemeClr val="tx2"/>
                </a:solidFill>
              </a:rPr>
              <a:t>kiệm</a:t>
            </a:r>
            <a:r>
              <a:rPr lang="en-US" sz="2400" b="1" i="1" dirty="0">
                <a:solidFill>
                  <a:schemeClr val="tx2"/>
                </a:solidFill>
              </a:rPr>
              <a:t>	</a:t>
            </a:r>
            <a:r>
              <a:rPr lang="en-US" sz="2400" b="1" i="1" dirty="0" smtClean="0">
                <a:solidFill>
                  <a:schemeClr val="tx2"/>
                </a:solidFill>
              </a:rPr>
              <a:t>	</a:t>
            </a:r>
          </a:p>
          <a:p>
            <a:pPr marL="342900" indent="-342900">
              <a:lnSpc>
                <a:spcPct val="150000"/>
              </a:lnSpc>
            </a:pPr>
            <a:r>
              <a:rPr lang="en-US" sz="2400" b="1" i="1" dirty="0">
                <a:solidFill>
                  <a:schemeClr val="tx2"/>
                </a:solidFill>
              </a:rPr>
              <a:t>	</a:t>
            </a:r>
            <a:r>
              <a:rPr lang="en-US" sz="2400" b="1" i="1" dirty="0" smtClean="0">
                <a:solidFill>
                  <a:schemeClr val="tx2"/>
                </a:solidFill>
              </a:rPr>
              <a:t>c. </a:t>
            </a:r>
            <a:r>
              <a:rPr lang="en-US" sz="2400" b="1" i="1" dirty="0" err="1" smtClean="0">
                <a:solidFill>
                  <a:schemeClr val="tx2"/>
                </a:solidFill>
              </a:rPr>
              <a:t>Khuyên</a:t>
            </a:r>
            <a:r>
              <a:rPr lang="en-US" sz="2400" b="1" i="1" dirty="0" smtClean="0">
                <a:solidFill>
                  <a:schemeClr val="tx2"/>
                </a:solidFill>
              </a:rPr>
              <a:t> </a:t>
            </a:r>
            <a:r>
              <a:rPr lang="en-US" sz="2400" b="1" i="1" dirty="0" err="1" smtClean="0">
                <a:solidFill>
                  <a:schemeClr val="tx2"/>
                </a:solidFill>
              </a:rPr>
              <a:t>người</a:t>
            </a:r>
            <a:r>
              <a:rPr lang="en-US" sz="2400" b="1" i="1" dirty="0" smtClean="0">
                <a:solidFill>
                  <a:schemeClr val="tx2"/>
                </a:solidFill>
              </a:rPr>
              <a:t> </a:t>
            </a:r>
            <a:r>
              <a:rPr lang="en-US" sz="2400" b="1" i="1" dirty="0" err="1" smtClean="0">
                <a:solidFill>
                  <a:schemeClr val="tx2"/>
                </a:solidFill>
              </a:rPr>
              <a:t>ta</a:t>
            </a:r>
            <a:r>
              <a:rPr lang="en-US" sz="2400" b="1" i="1" dirty="0" smtClean="0">
                <a:solidFill>
                  <a:schemeClr val="tx2"/>
                </a:solidFill>
              </a:rPr>
              <a:t> </a:t>
            </a:r>
            <a:r>
              <a:rPr lang="en-US" sz="2400" b="1" i="1" dirty="0" err="1" smtClean="0">
                <a:solidFill>
                  <a:schemeClr val="tx2"/>
                </a:solidFill>
              </a:rPr>
              <a:t>biết</a:t>
            </a:r>
            <a:r>
              <a:rPr lang="en-US" sz="2400" b="1" i="1" dirty="0" smtClean="0">
                <a:solidFill>
                  <a:schemeClr val="tx2"/>
                </a:solidFill>
              </a:rPr>
              <a:t> lo </a:t>
            </a:r>
            <a:r>
              <a:rPr lang="en-US" sz="2400" b="1" i="1" dirty="0" err="1" smtClean="0">
                <a:solidFill>
                  <a:schemeClr val="tx2"/>
                </a:solidFill>
              </a:rPr>
              <a:t>xa</a:t>
            </a:r>
            <a:r>
              <a:rPr lang="en-US" sz="2400" b="1" i="1" dirty="0" smtClean="0">
                <a:solidFill>
                  <a:schemeClr val="tx2"/>
                </a:solidFill>
              </a:rPr>
              <a:t> </a:t>
            </a:r>
            <a:r>
              <a:rPr lang="en-US" sz="2400" b="1" i="1" dirty="0" err="1" smtClean="0">
                <a:solidFill>
                  <a:schemeClr val="tx2"/>
                </a:solidFill>
              </a:rPr>
              <a:t>và</a:t>
            </a:r>
            <a:r>
              <a:rPr lang="en-US" sz="2400" b="1" i="1" dirty="0" smtClean="0">
                <a:solidFill>
                  <a:schemeClr val="tx2"/>
                </a:solidFill>
              </a:rPr>
              <a:t> </a:t>
            </a:r>
            <a:r>
              <a:rPr lang="en-US" sz="2400" b="1" i="1" dirty="0" err="1" smtClean="0">
                <a:solidFill>
                  <a:schemeClr val="tx2"/>
                </a:solidFill>
              </a:rPr>
              <a:t>chăm</a:t>
            </a:r>
            <a:r>
              <a:rPr lang="en-US" sz="2400" b="1" i="1" dirty="0" smtClean="0">
                <a:solidFill>
                  <a:schemeClr val="tx2"/>
                </a:solidFill>
              </a:rPr>
              <a:t> </a:t>
            </a:r>
            <a:r>
              <a:rPr lang="en-US" sz="2400" b="1" i="1" dirty="0" err="1" smtClean="0">
                <a:solidFill>
                  <a:schemeClr val="tx2"/>
                </a:solidFill>
              </a:rPr>
              <a:t>chỉ</a:t>
            </a:r>
            <a:r>
              <a:rPr lang="en-US" sz="2400" b="1" i="1" dirty="0" smtClean="0">
                <a:solidFill>
                  <a:schemeClr val="tx2"/>
                </a:solidFill>
              </a:rPr>
              <a:t> </a:t>
            </a:r>
            <a:r>
              <a:rPr lang="en-US" sz="2400" b="1" i="1" dirty="0" err="1" smtClean="0">
                <a:solidFill>
                  <a:schemeClr val="tx2"/>
                </a:solidFill>
              </a:rPr>
              <a:t>làm</a:t>
            </a:r>
            <a:r>
              <a:rPr lang="en-US" sz="2400" b="1" i="1" dirty="0" smtClean="0">
                <a:solidFill>
                  <a:schemeClr val="tx2"/>
                </a:solidFill>
              </a:rPr>
              <a:t> </a:t>
            </a:r>
            <a:r>
              <a:rPr lang="en-US" sz="2400" b="1" i="1" dirty="0" err="1" smtClean="0">
                <a:solidFill>
                  <a:schemeClr val="tx2"/>
                </a:solidFill>
              </a:rPr>
              <a:t>việc</a:t>
            </a:r>
            <a:r>
              <a:rPr lang="en-US" sz="2400" b="1" i="1" dirty="0" smtClean="0">
                <a:solidFill>
                  <a:schemeClr val="tx2"/>
                </a:solidFill>
              </a:rPr>
              <a:t>.</a:t>
            </a:r>
            <a:endParaRPr lang="en-US" sz="2400" b="1" i="1" dirty="0">
              <a:solidFill>
                <a:schemeClr val="tx2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5486400" y="1143000"/>
            <a:ext cx="609600" cy="5334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5562600" y="2514600"/>
            <a:ext cx="609600" cy="5334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381000" y="5562600"/>
            <a:ext cx="609600" cy="5334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200</Words>
  <Application>Microsoft Office PowerPoint</Application>
  <PresentationFormat>On-screen Show (4:3)</PresentationFormat>
  <Paragraphs>24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Slide 1</vt:lpstr>
      <vt:lpstr>Slide 2</vt:lpstr>
      <vt:lpstr>Slide 3</vt:lpstr>
      <vt:lpstr>Slide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user</cp:lastModifiedBy>
  <cp:revision>3</cp:revision>
  <dcterms:created xsi:type="dcterms:W3CDTF">2017-02-09T01:10:14Z</dcterms:created>
  <dcterms:modified xsi:type="dcterms:W3CDTF">2017-02-09T01:35:07Z</dcterms:modified>
</cp:coreProperties>
</file>